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32703-675F-4E14-B110-1FF5F114F9FB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419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419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353CA-6804-400B-BC2D-0BDC5AEC57BD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108541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3905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4610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178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46325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05396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242134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754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90330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05493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082343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551479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6055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27881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541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2308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51368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2361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944472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1734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4677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EFCC7-DD93-432D-8750-A8411D6DD150}" type="datetimeFigureOut">
              <a:rPr lang="es-419" smtClean="0"/>
              <a:t>17/11/2018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76F49-45DF-4E8D-8BCE-5114AC30D8A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26951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3"/>
          <p:cNvSpPr txBox="1">
            <a:spLocks noGrp="1"/>
          </p:cNvSpPr>
          <p:nvPr>
            <p:ph type="title"/>
          </p:nvPr>
        </p:nvSpPr>
        <p:spPr>
          <a:xfrm>
            <a:off x="3195587" y="206656"/>
            <a:ext cx="5904698" cy="717370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rgbClr val="7667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s-E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Trasfondo Histórico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9" name="Google Shape;249;p23"/>
          <p:cNvGrpSpPr/>
          <p:nvPr/>
        </p:nvGrpSpPr>
        <p:grpSpPr>
          <a:xfrm>
            <a:off x="810375" y="1207390"/>
            <a:ext cx="10614026" cy="5410203"/>
            <a:chOff x="578300" y="4231"/>
            <a:chExt cx="10614026" cy="5410203"/>
          </a:xfrm>
        </p:grpSpPr>
        <p:sp>
          <p:nvSpPr>
            <p:cNvPr id="250" name="Google Shape;250;p23"/>
            <p:cNvSpPr/>
            <p:nvPr/>
          </p:nvSpPr>
          <p:spPr>
            <a:xfrm>
              <a:off x="578300" y="1670767"/>
              <a:ext cx="2301094" cy="966107"/>
            </a:xfrm>
            <a:prstGeom prst="roundRect">
              <a:avLst>
                <a:gd name="adj" fmla="val 10000"/>
              </a:avLst>
            </a:prstGeom>
            <a:solidFill>
              <a:srgbClr val="9B2B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3"/>
            <p:cNvSpPr txBox="1"/>
            <p:nvPr/>
          </p:nvSpPr>
          <p:spPr>
            <a:xfrm>
              <a:off x="606596" y="1699063"/>
              <a:ext cx="2244502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a) Historia de Egipto antes del Éxodo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23"/>
            <p:cNvSpPr/>
            <p:nvPr/>
          </p:nvSpPr>
          <p:spPr>
            <a:xfrm rot="-3907178">
              <a:off x="2347321" y="1304507"/>
              <a:ext cx="1837034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3"/>
            <p:cNvSpPr txBox="1"/>
            <p:nvPr/>
          </p:nvSpPr>
          <p:spPr>
            <a:xfrm rot="-3907178">
              <a:off x="3219912" y="1274627"/>
              <a:ext cx="91851" cy="91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3652281" y="4231"/>
              <a:ext cx="2285617" cy="966107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3"/>
            <p:cNvSpPr txBox="1"/>
            <p:nvPr/>
          </p:nvSpPr>
          <p:spPr>
            <a:xfrm>
              <a:off x="3680577" y="32527"/>
              <a:ext cx="2229025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Predinástico (ca. 3500-3100 a.C.)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5937899" y="471239"/>
              <a:ext cx="772886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3"/>
            <p:cNvSpPr txBox="1"/>
            <p:nvPr/>
          </p:nvSpPr>
          <p:spPr>
            <a:xfrm>
              <a:off x="6305020" y="467963"/>
              <a:ext cx="38644" cy="38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3"/>
            <p:cNvSpPr/>
            <p:nvPr/>
          </p:nvSpPr>
          <p:spPr>
            <a:xfrm>
              <a:off x="6710785" y="4231"/>
              <a:ext cx="4430222" cy="966107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3"/>
            <p:cNvSpPr txBox="1"/>
            <p:nvPr/>
          </p:nvSpPr>
          <p:spPr>
            <a:xfrm>
              <a:off x="6739081" y="32527"/>
              <a:ext cx="4373630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Población agrícola - Nilo</a:t>
              </a: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3"/>
            <p:cNvSpPr/>
            <p:nvPr/>
          </p:nvSpPr>
          <p:spPr>
            <a:xfrm rot="-2142401">
              <a:off x="2789932" y="1860019"/>
              <a:ext cx="951812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3"/>
            <p:cNvSpPr txBox="1"/>
            <p:nvPr/>
          </p:nvSpPr>
          <p:spPr>
            <a:xfrm rot="-2142401">
              <a:off x="3242043" y="1852270"/>
              <a:ext cx="47590" cy="47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3652281" y="1115255"/>
              <a:ext cx="2278391" cy="966107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3"/>
            <p:cNvSpPr txBox="1"/>
            <p:nvPr/>
          </p:nvSpPr>
          <p:spPr>
            <a:xfrm>
              <a:off x="3680577" y="1143551"/>
              <a:ext cx="2221799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Protodinástico (ca. 3100-2686 a.C.)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5930672" y="1582263"/>
              <a:ext cx="772886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3"/>
            <p:cNvSpPr txBox="1"/>
            <p:nvPr/>
          </p:nvSpPr>
          <p:spPr>
            <a:xfrm>
              <a:off x="6297793" y="1578987"/>
              <a:ext cx="38644" cy="38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6703558" y="1115255"/>
              <a:ext cx="4485251" cy="966107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3"/>
            <p:cNvSpPr txBox="1"/>
            <p:nvPr/>
          </p:nvSpPr>
          <p:spPr>
            <a:xfrm>
              <a:off x="6731854" y="1143551"/>
              <a:ext cx="4428659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Dos Primeras dinastías: Civilizaciones del norte y sur unificadas por Narmer</a:t>
              </a: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3"/>
            <p:cNvSpPr/>
            <p:nvPr/>
          </p:nvSpPr>
          <p:spPr>
            <a:xfrm rot="3907178">
              <a:off x="2347321" y="2971043"/>
              <a:ext cx="1837034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3"/>
            <p:cNvSpPr txBox="1"/>
            <p:nvPr/>
          </p:nvSpPr>
          <p:spPr>
            <a:xfrm rot="3907178">
              <a:off x="3219912" y="2941163"/>
              <a:ext cx="91851" cy="91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3652281" y="3337303"/>
              <a:ext cx="2174012" cy="966107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3"/>
            <p:cNvSpPr txBox="1"/>
            <p:nvPr/>
          </p:nvSpPr>
          <p:spPr>
            <a:xfrm>
              <a:off x="3680577" y="3365599"/>
              <a:ext cx="2117420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Dinástico (ca. 2686-332 a.C.)</a:t>
              </a:r>
              <a:endPara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3"/>
            <p:cNvSpPr/>
            <p:nvPr/>
          </p:nvSpPr>
          <p:spPr>
            <a:xfrm rot="-3310531">
              <a:off x="5536030" y="3248799"/>
              <a:ext cx="1353413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3"/>
            <p:cNvSpPr txBox="1"/>
            <p:nvPr/>
          </p:nvSpPr>
          <p:spPr>
            <a:xfrm rot="-3310531">
              <a:off x="6178902" y="3231010"/>
              <a:ext cx="67670" cy="676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3"/>
            <p:cNvSpPr/>
            <p:nvPr/>
          </p:nvSpPr>
          <p:spPr>
            <a:xfrm>
              <a:off x="6599180" y="2226279"/>
              <a:ext cx="4510293" cy="966107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3"/>
            <p:cNvSpPr txBox="1"/>
            <p:nvPr/>
          </p:nvSpPr>
          <p:spPr>
            <a:xfrm>
              <a:off x="6627476" y="2254575"/>
              <a:ext cx="4453701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29 dinastías</a:t>
              </a: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5826294" y="3804311"/>
              <a:ext cx="772886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3"/>
            <p:cNvSpPr txBox="1"/>
            <p:nvPr/>
          </p:nvSpPr>
          <p:spPr>
            <a:xfrm>
              <a:off x="6193415" y="3801035"/>
              <a:ext cx="38644" cy="38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6599180" y="3337303"/>
              <a:ext cx="4593146" cy="966107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3"/>
            <p:cNvSpPr txBox="1"/>
            <p:nvPr/>
          </p:nvSpPr>
          <p:spPr>
            <a:xfrm>
              <a:off x="6627476" y="3365599"/>
              <a:ext cx="4536554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Dinastía 12-Siglo de Oro-Tiempo de José y Jacob en Egipto.</a:t>
              </a:r>
              <a:endParaRPr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3"/>
            <p:cNvSpPr/>
            <p:nvPr/>
          </p:nvSpPr>
          <p:spPr>
            <a:xfrm rot="3310531">
              <a:off x="5536030" y="4359823"/>
              <a:ext cx="1353413" cy="3209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3"/>
            <p:cNvSpPr txBox="1"/>
            <p:nvPr/>
          </p:nvSpPr>
          <p:spPr>
            <a:xfrm rot="3310531">
              <a:off x="6178902" y="4342034"/>
              <a:ext cx="67670" cy="676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6599180" y="4448327"/>
              <a:ext cx="4575022" cy="966107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3"/>
            <p:cNvSpPr txBox="1"/>
            <p:nvPr/>
          </p:nvSpPr>
          <p:spPr>
            <a:xfrm>
              <a:off x="6627476" y="4476623"/>
              <a:ext cx="4518430" cy="909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Dinastía 18-19: Más brillante de Egipto. Esclavitud de Israel.</a:t>
              </a: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3872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1212783" y="360661"/>
            <a:ext cx="10332319" cy="1150907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s-ES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b) Historia de Egipto cerca del tiempo del éxodo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9" name="Google Shape;289;p24"/>
          <p:cNvGrpSpPr/>
          <p:nvPr/>
        </p:nvGrpSpPr>
        <p:grpSpPr>
          <a:xfrm>
            <a:off x="1003472" y="1838417"/>
            <a:ext cx="10109183" cy="4897172"/>
            <a:chOff x="1207676" y="28868"/>
            <a:chExt cx="10109183" cy="4897172"/>
          </a:xfrm>
        </p:grpSpPr>
        <p:sp>
          <p:nvSpPr>
            <p:cNvPr id="290" name="Google Shape;290;p24"/>
            <p:cNvSpPr/>
            <p:nvPr/>
          </p:nvSpPr>
          <p:spPr>
            <a:xfrm rot="5400000">
              <a:off x="2460081" y="1447530"/>
              <a:ext cx="1280215" cy="1457480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>
              <a:gsLst>
                <a:gs pos="0">
                  <a:srgbClr val="D7CBC8"/>
                </a:gs>
                <a:gs pos="50000">
                  <a:srgbClr val="D1C3C0"/>
                </a:gs>
                <a:gs pos="100000">
                  <a:srgbClr val="B9AAA7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1207676" y="28868"/>
              <a:ext cx="2865051" cy="1508521"/>
            </a:xfrm>
            <a:prstGeom prst="roundRect">
              <a:avLst>
                <a:gd name="adj" fmla="val 16670"/>
              </a:avLst>
            </a:prstGeom>
            <a:gradFill>
              <a:gsLst>
                <a:gs pos="0">
                  <a:srgbClr val="A17366"/>
                </a:gs>
                <a:gs pos="50000">
                  <a:srgbClr val="985F4C"/>
                </a:gs>
                <a:gs pos="100000">
                  <a:srgbClr val="88534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4"/>
            <p:cNvSpPr txBox="1"/>
            <p:nvPr/>
          </p:nvSpPr>
          <p:spPr>
            <a:xfrm>
              <a:off x="1281329" y="102521"/>
              <a:ext cx="2717745" cy="1361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Tutmosis I (ca. 1526-1512 a.C.) </a:t>
              </a: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4"/>
            <p:cNvSpPr/>
            <p:nvPr/>
          </p:nvSpPr>
          <p:spPr>
            <a:xfrm>
              <a:off x="4341252" y="181877"/>
              <a:ext cx="1995252" cy="121925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4450" dist="27940" dir="5400000" algn="ctr" rotWithShape="0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4"/>
            <p:cNvSpPr txBox="1"/>
            <p:nvPr/>
          </p:nvSpPr>
          <p:spPr>
            <a:xfrm>
              <a:off x="4341252" y="181877"/>
              <a:ext cx="1995252" cy="1219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lang="es-ES" sz="1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Nació Moisés (ca. 1526)</a:t>
              </a: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4"/>
            <p:cNvSpPr/>
            <p:nvPr/>
          </p:nvSpPr>
          <p:spPr>
            <a:xfrm rot="5400000">
              <a:off x="4497847" y="3142097"/>
              <a:ext cx="1280215" cy="1457480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gradFill>
              <a:gsLst>
                <a:gs pos="0">
                  <a:srgbClr val="F1EFEF"/>
                </a:gs>
                <a:gs pos="50000">
                  <a:srgbClr val="ECE9E9"/>
                </a:gs>
                <a:gs pos="100000">
                  <a:srgbClr val="D0CDCD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3825829" y="1722952"/>
              <a:ext cx="2820806" cy="1508521"/>
            </a:xfrm>
            <a:prstGeom prst="roundRect">
              <a:avLst>
                <a:gd name="adj" fmla="val 16670"/>
              </a:avLst>
            </a:prstGeom>
            <a:gradFill>
              <a:gsLst>
                <a:gs pos="0">
                  <a:srgbClr val="789B9F"/>
                </a:gs>
                <a:gs pos="50000">
                  <a:srgbClr val="639196"/>
                </a:gs>
                <a:gs pos="100000">
                  <a:srgbClr val="558185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4"/>
            <p:cNvSpPr txBox="1"/>
            <p:nvPr/>
          </p:nvSpPr>
          <p:spPr>
            <a:xfrm>
              <a:off x="3899482" y="1796605"/>
              <a:ext cx="2673500" cy="1361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Hatshepsut y Tutmosis III (ca. 1504 – 1482) </a:t>
              </a: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4"/>
            <p:cNvSpPr/>
            <p:nvPr/>
          </p:nvSpPr>
          <p:spPr>
            <a:xfrm>
              <a:off x="6901547" y="1818700"/>
              <a:ext cx="2740521" cy="121925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44450" dist="27940" dir="5400000" algn="ctr" rotWithShape="0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4"/>
            <p:cNvSpPr txBox="1"/>
            <p:nvPr/>
          </p:nvSpPr>
          <p:spPr>
            <a:xfrm>
              <a:off x="6901547" y="1818700"/>
              <a:ext cx="2740521" cy="1219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lang="es-ES" sz="1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Gran prosperidad – Moisés se va a Madián</a:t>
              </a: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5885718" y="3417519"/>
              <a:ext cx="2839879" cy="1508521"/>
            </a:xfrm>
            <a:prstGeom prst="roundRect">
              <a:avLst>
                <a:gd name="adj" fmla="val 16670"/>
              </a:avLst>
            </a:prstGeom>
            <a:gradFill>
              <a:gsLst>
                <a:gs pos="0">
                  <a:srgbClr val="9B8F90"/>
                </a:gs>
                <a:gs pos="50000">
                  <a:srgbClr val="8F8283"/>
                </a:gs>
                <a:gs pos="100000">
                  <a:srgbClr val="7F717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4"/>
            <p:cNvSpPr txBox="1"/>
            <p:nvPr/>
          </p:nvSpPr>
          <p:spPr>
            <a:xfrm>
              <a:off x="5959371" y="3491172"/>
              <a:ext cx="2692573" cy="1361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Amenhotep II (1450-1425)  faraón del Éxodo (1446)</a:t>
              </a: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4"/>
            <p:cNvSpPr/>
            <p:nvPr/>
          </p:nvSpPr>
          <p:spPr>
            <a:xfrm>
              <a:off x="8845812" y="3580643"/>
              <a:ext cx="2471047" cy="12192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44450" dist="27940" dir="5400000" algn="ctr" rotWithShape="0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4"/>
            <p:cNvSpPr txBox="1"/>
            <p:nvPr/>
          </p:nvSpPr>
          <p:spPr>
            <a:xfrm>
              <a:off x="8845812" y="3580643"/>
              <a:ext cx="2471047" cy="1219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Char char="•"/>
              </a:pPr>
              <a:r>
                <a:rPr lang="es-ES" sz="2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Reveces militares</a:t>
              </a:r>
              <a:endPara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7879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2687" y="59413"/>
            <a:ext cx="7642458" cy="6683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511194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Estela de condensación</Template>
  <TotalTime>1</TotalTime>
  <Words>129</Words>
  <Application>Microsoft Office PowerPoint</Application>
  <PresentationFormat>Panorámica</PresentationFormat>
  <Paragraphs>17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Estela de condensación</vt:lpstr>
      <vt:lpstr>Trasfondo Histórico</vt:lpstr>
      <vt:lpstr>b) Historia de Egipto cerca del tiempo del éxodo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Trasfondo Histórico</dc:title>
  <dc:creator>Juan Pablo Saju</dc:creator>
  <cp:lastModifiedBy>Juan Pablo Saju</cp:lastModifiedBy>
  <cp:revision>1</cp:revision>
  <dcterms:created xsi:type="dcterms:W3CDTF">2018-11-17T17:28:35Z</dcterms:created>
  <dcterms:modified xsi:type="dcterms:W3CDTF">2018-11-17T17:30:00Z</dcterms:modified>
</cp:coreProperties>
</file>